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00FBFF-084A-4815-B482-7F2EC8E165B1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A1C6075-DD3A-4377-AD24-02CA31B0455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20535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76A139-DE92-4CB1-8A93-6FF94B13A247}" type="datetime1">
              <a:rPr lang="en-US" smtClean="0"/>
              <a:t>5/2/2013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19A7-2DEB-4D19-8624-3B5CA1CC45D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DC8A5C-3C45-4283-B058-2A83A06861FC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19A7-2DEB-4D19-8624-3B5CA1CC45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DD6358-43AA-4A7F-ADD6-AFAECAD21048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19A7-2DEB-4D19-8624-3B5CA1CC45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2A2DCF-C8FC-447F-8752-9BDEED9A19D9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19A7-2DEB-4D19-8624-3B5CA1CC45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66A1A-8A57-441F-AF1E-57B64C53C666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F45F19A7-2DEB-4D19-8624-3B5CA1CC45DE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DB188A-133B-4317-82F5-B88900ECFB3A}" type="datetime1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19A7-2DEB-4D19-8624-3B5CA1CC45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B61096-AD4A-49F2-9A1D-CF50ACA4C5C1}" type="datetime1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19A7-2DEB-4D19-8624-3B5CA1CC45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1F9452-9FB8-4D46-9A09-F4A7134292B6}" type="datetime1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19A7-2DEB-4D19-8624-3B5CA1CC45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518A75-31C3-4249-B624-DB3958E7770C}" type="datetime1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19A7-2DEB-4D19-8624-3B5CA1CC45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C8AB8-F6B2-4307-9B9D-4FDF6B7BA246}" type="datetime1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19A7-2DEB-4D19-8624-3B5CA1CC45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889B80-46F3-4192-B249-C412432841A8}" type="datetime1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5F19A7-2DEB-4D19-8624-3B5CA1CC45D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9DE1A77-BDA4-4D23-B1A7-64038BD5FA62}" type="datetime1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NOAA.WWW.NOAA.GOV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45F19A7-2DEB-4D19-8624-3B5CA1CC45DE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Aurora borealis:</a:t>
            </a:r>
            <a:br>
              <a:rPr lang="en-US" dirty="0" smtClean="0"/>
            </a:br>
            <a:r>
              <a:rPr lang="en-US" dirty="0" smtClean="0"/>
              <a:t>Rainbows of the night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By: Alexis Gross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Shepard</a:t>
            </a:r>
          </a:p>
        </p:txBody>
      </p:sp>
    </p:spTree>
    <p:extLst>
      <p:ext uri="{BB962C8B-B14F-4D97-AF65-F5344CB8AC3E}">
        <p14:creationId xmlns:p14="http://schemas.microsoft.com/office/powerpoint/2010/main" val="22571135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Auroras?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Auroras are released energy from atoms.</a:t>
            </a:r>
          </a:p>
          <a:p>
            <a:r>
              <a:rPr lang="en-US" dirty="0" smtClean="0"/>
              <a:t>The extraordinary light is caused from the atoms exciting.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NOAA.WWW.NOAA.GOV/5/1/13 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3276600"/>
            <a:ext cx="86868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836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Auroras?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447800"/>
            <a:ext cx="9144000" cy="46783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Auroras are caused by the sun.</a:t>
            </a:r>
          </a:p>
          <a:p>
            <a:r>
              <a:rPr lang="en-US" sz="2400" dirty="0" smtClean="0"/>
              <a:t>When plasma from the sun rises and bursts it thrusts highly charged protons </a:t>
            </a:r>
            <a:r>
              <a:rPr lang="en-US" sz="2400" dirty="0" smtClean="0"/>
              <a:t>and electrons towards us they meet with gases and atoms witch makes them excite. After a while they calm down and release energy. </a:t>
            </a:r>
            <a:endParaRPr lang="en-US" sz="2400" dirty="0"/>
          </a:p>
          <a:p>
            <a:r>
              <a:rPr lang="en-US" sz="2400" dirty="0" smtClean="0"/>
              <a:t>Usually in the poles</a:t>
            </a:r>
            <a:endParaRPr lang="en-US" sz="2400" dirty="0" smtClean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NOAA.WWW.NOAA.GOV/5/1/13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6400" y="3886200"/>
            <a:ext cx="5867400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61192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 auroras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3600" dirty="0" smtClean="0"/>
              <a:t>Auroras really don’t have time limits.</a:t>
            </a:r>
          </a:p>
          <a:p>
            <a:r>
              <a:rPr lang="en-US" sz="3600" dirty="0" smtClean="0"/>
              <a:t>An Aurora can happen anywhere from a minute to an hour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NOAA.WWW.NOAA.GOV/6/4/12 /David Miller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0" y="3886200"/>
            <a:ext cx="6019800" cy="250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147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 </a:t>
            </a:r>
            <a:r>
              <a:rPr lang="en-US" dirty="0"/>
              <a:t>A</a:t>
            </a:r>
            <a:r>
              <a:rPr lang="en-US" dirty="0" smtClean="0"/>
              <a:t>uroras occur?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Auroras can happen any time of year depending on the location.</a:t>
            </a:r>
          </a:p>
          <a:p>
            <a:r>
              <a:rPr lang="en-US" dirty="0" smtClean="0"/>
              <a:t>Usually in mid-winter</a:t>
            </a:r>
          </a:p>
          <a:p>
            <a:r>
              <a:rPr lang="en-US" dirty="0" smtClean="0"/>
              <a:t>In New England and or chili every few years is when they occur.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4271962"/>
            <a:ext cx="6781800" cy="2128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7897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Do Auroras do damage?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Auroras themselves don’t do any damage it’s the way they are made that does.</a:t>
            </a:r>
          </a:p>
          <a:p>
            <a:r>
              <a:rPr lang="en-US" dirty="0" smtClean="0"/>
              <a:t>It can disrupt satellite's and </a:t>
            </a:r>
            <a:r>
              <a:rPr lang="en-US" dirty="0"/>
              <a:t>G</a:t>
            </a:r>
            <a:r>
              <a:rPr lang="en-US" dirty="0" smtClean="0"/>
              <a:t>ps signals.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429000"/>
            <a:ext cx="7772400" cy="2819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087776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The best time of the night to see one: 10:00pm to 12:00am.</a:t>
            </a:r>
          </a:p>
          <a:p>
            <a:r>
              <a:rPr lang="en-US" sz="2400" dirty="0" smtClean="0"/>
              <a:t>Best conditions: clear night with no moon and far from light pollution.</a:t>
            </a:r>
            <a:endParaRPr lang="en-US" sz="2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NOAA.WWW.NOAA.GOV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2819400"/>
            <a:ext cx="3838575" cy="3505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924" y="2819400"/>
            <a:ext cx="3343275" cy="350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9321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121</TotalTime>
  <Words>209</Words>
  <Application>Microsoft Office PowerPoint</Application>
  <PresentationFormat>On-screen Show (4:3)</PresentationFormat>
  <Paragraphs>31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Aurora borealis: Rainbows of the night</vt:lpstr>
      <vt:lpstr>What are Auroras?</vt:lpstr>
      <vt:lpstr>What are Auroras?</vt:lpstr>
      <vt:lpstr>How long do auroras last?</vt:lpstr>
      <vt:lpstr>When do Auroras occur? </vt:lpstr>
      <vt:lpstr>Do Auroras do damage?</vt:lpstr>
      <vt:lpstr>Fun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Aurora borealis: Rainbows of the night</dc:title>
  <dc:creator>Haywood County Schools</dc:creator>
  <cp:lastModifiedBy>Haywood County Schools</cp:lastModifiedBy>
  <cp:revision>9</cp:revision>
  <dcterms:created xsi:type="dcterms:W3CDTF">2013-05-02T13:19:38Z</dcterms:created>
  <dcterms:modified xsi:type="dcterms:W3CDTF">2013-05-02T16:32:27Z</dcterms:modified>
</cp:coreProperties>
</file>